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75" r:id="rId2"/>
    <p:sldId id="274" r:id="rId3"/>
    <p:sldId id="270" r:id="rId4"/>
    <p:sldId id="269" r:id="rId5"/>
    <p:sldId id="257" r:id="rId6"/>
    <p:sldId id="258" r:id="rId7"/>
    <p:sldId id="260" r:id="rId8"/>
    <p:sldId id="259" r:id="rId9"/>
    <p:sldId id="265" r:id="rId10"/>
    <p:sldId id="266" r:id="rId11"/>
    <p:sldId id="263" r:id="rId12"/>
    <p:sldId id="264" r:id="rId13"/>
    <p:sldId id="261" r:id="rId14"/>
    <p:sldId id="262" r:id="rId15"/>
    <p:sldId id="268" r:id="rId16"/>
    <p:sldId id="267" r:id="rId17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24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215EE4-26B1-4848-A0C3-7CD939E47D50}" v="1716" dt="2024-06-05T12:47:25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25" d="100"/>
          <a:sy n="25" d="100"/>
        </p:scale>
        <p:origin x="222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ÄNGLE Jannik Eduard" userId="fd6549b1-960c-4de3-a10f-a54a7ead70e3" providerId="ADAL" clId="{35215EE4-26B1-4848-A0C3-7CD939E47D50}"/>
    <pc:docChg chg="undo custSel addSld delSld modSld sldOrd">
      <pc:chgData name="LÄNGLE Jannik Eduard" userId="fd6549b1-960c-4de3-a10f-a54a7ead70e3" providerId="ADAL" clId="{35215EE4-26B1-4848-A0C3-7CD939E47D50}" dt="2024-06-05T12:47:25.174" v="1717"/>
      <pc:docMkLst>
        <pc:docMk/>
      </pc:docMkLst>
      <pc:sldChg chg="addSp modSp mod modTransition">
        <pc:chgData name="LÄNGLE Jannik Eduard" userId="fd6549b1-960c-4de3-a10f-a54a7ead70e3" providerId="ADAL" clId="{35215EE4-26B1-4848-A0C3-7CD939E47D50}" dt="2024-06-05T11:59:55.666" v="444" actId="1076"/>
        <pc:sldMkLst>
          <pc:docMk/>
          <pc:sldMk cId="20236940" sldId="257"/>
        </pc:sldMkLst>
        <pc:picChg chg="add mod">
          <ac:chgData name="LÄNGLE Jannik Eduard" userId="fd6549b1-960c-4de3-a10f-a54a7ead70e3" providerId="ADAL" clId="{35215EE4-26B1-4848-A0C3-7CD939E47D50}" dt="2024-06-05T11:59:55.666" v="444" actId="1076"/>
          <ac:picMkLst>
            <pc:docMk/>
            <pc:sldMk cId="20236940" sldId="257"/>
            <ac:picMk id="3" creationId="{E071C05D-6867-F6C6-BC2C-F6FBA95EAE43}"/>
          </ac:picMkLst>
        </pc:picChg>
      </pc:sldChg>
      <pc:sldChg chg="addSp delSp modSp mod modTransition setBg modAnim">
        <pc:chgData name="LÄNGLE Jannik Eduard" userId="fd6549b1-960c-4de3-a10f-a54a7ead70e3" providerId="ADAL" clId="{35215EE4-26B1-4848-A0C3-7CD939E47D50}" dt="2024-06-05T11:57:58.762" v="440" actId="1076"/>
        <pc:sldMkLst>
          <pc:docMk/>
          <pc:sldMk cId="1617807263" sldId="258"/>
        </pc:sldMkLst>
        <pc:spChg chg="mod">
          <ac:chgData name="LÄNGLE Jannik Eduard" userId="fd6549b1-960c-4de3-a10f-a54a7ead70e3" providerId="ADAL" clId="{35215EE4-26B1-4848-A0C3-7CD939E47D50}" dt="2024-06-05T11:50:13.473" v="7" actId="1076"/>
          <ac:spMkLst>
            <pc:docMk/>
            <pc:sldMk cId="1617807263" sldId="258"/>
            <ac:spMk id="2" creationId="{BE7B1F17-E846-BD8F-8C7D-60BC23F6691F}"/>
          </ac:spMkLst>
        </pc:spChg>
        <pc:spChg chg="del mod">
          <ac:chgData name="LÄNGLE Jannik Eduard" userId="fd6549b1-960c-4de3-a10f-a54a7ead70e3" providerId="ADAL" clId="{35215EE4-26B1-4848-A0C3-7CD939E47D50}" dt="2024-06-05T11:50:50.674" v="15" actId="478"/>
          <ac:spMkLst>
            <pc:docMk/>
            <pc:sldMk cId="1617807263" sldId="258"/>
            <ac:spMk id="3" creationId="{714CF779-DC6F-A628-C813-A80EF604CE19}"/>
          </ac:spMkLst>
        </pc:spChg>
        <pc:spChg chg="add del mod">
          <ac:chgData name="LÄNGLE Jannik Eduard" userId="fd6549b1-960c-4de3-a10f-a54a7ead70e3" providerId="ADAL" clId="{35215EE4-26B1-4848-A0C3-7CD939E47D50}" dt="2024-06-05T11:50:52.949" v="19" actId="478"/>
          <ac:spMkLst>
            <pc:docMk/>
            <pc:sldMk cId="1617807263" sldId="258"/>
            <ac:spMk id="6" creationId="{42BE4459-1B4E-DCCF-C026-B36F3CFD9E01}"/>
          </ac:spMkLst>
        </pc:spChg>
        <pc:spChg chg="add mod">
          <ac:chgData name="LÄNGLE Jannik Eduard" userId="fd6549b1-960c-4de3-a10f-a54a7ead70e3" providerId="ADAL" clId="{35215EE4-26B1-4848-A0C3-7CD939E47D50}" dt="2024-06-05T11:57:58.762" v="440" actId="1076"/>
          <ac:spMkLst>
            <pc:docMk/>
            <pc:sldMk cId="1617807263" sldId="258"/>
            <ac:spMk id="9" creationId="{EDFFF99A-7113-FC9B-C609-2D519EE87F2B}"/>
          </ac:spMkLst>
        </pc:spChg>
        <pc:picChg chg="mod">
          <ac:chgData name="LÄNGLE Jannik Eduard" userId="fd6549b1-960c-4de3-a10f-a54a7ead70e3" providerId="ADAL" clId="{35215EE4-26B1-4848-A0C3-7CD939E47D50}" dt="2024-06-05T11:51:12.111" v="25" actId="1076"/>
          <ac:picMkLst>
            <pc:docMk/>
            <pc:sldMk cId="1617807263" sldId="258"/>
            <ac:picMk id="5" creationId="{9F160464-08F0-5358-5EE8-44B18424877E}"/>
          </ac:picMkLst>
        </pc:picChg>
        <pc:picChg chg="add mod">
          <ac:chgData name="LÄNGLE Jannik Eduard" userId="fd6549b1-960c-4de3-a10f-a54a7ead70e3" providerId="ADAL" clId="{35215EE4-26B1-4848-A0C3-7CD939E47D50}" dt="2024-06-05T11:51:15.238" v="26" actId="1076"/>
          <ac:picMkLst>
            <pc:docMk/>
            <pc:sldMk cId="1617807263" sldId="258"/>
            <ac:picMk id="8" creationId="{3D889D9C-2260-8361-CE9E-AEF8B1AE917E}"/>
          </ac:picMkLst>
        </pc:picChg>
      </pc:sldChg>
      <pc:sldChg chg="addSp delSp modSp add mod modAnim">
        <pc:chgData name="LÄNGLE Jannik Eduard" userId="fd6549b1-960c-4de3-a10f-a54a7ead70e3" providerId="ADAL" clId="{35215EE4-26B1-4848-A0C3-7CD939E47D50}" dt="2024-06-05T12:14:43.776" v="930" actId="1076"/>
        <pc:sldMkLst>
          <pc:docMk/>
          <pc:sldMk cId="305736925" sldId="259"/>
        </pc:sldMkLst>
        <pc:spChg chg="mod">
          <ac:chgData name="LÄNGLE Jannik Eduard" userId="fd6549b1-960c-4de3-a10f-a54a7ead70e3" providerId="ADAL" clId="{35215EE4-26B1-4848-A0C3-7CD939E47D50}" dt="2024-06-05T12:01:02.435" v="465" actId="20577"/>
          <ac:spMkLst>
            <pc:docMk/>
            <pc:sldMk cId="305736925" sldId="259"/>
            <ac:spMk id="2" creationId="{BE7B1F17-E846-BD8F-8C7D-60BC23F6691F}"/>
          </ac:spMkLst>
        </pc:spChg>
        <pc:spChg chg="mod">
          <ac:chgData name="LÄNGLE Jannik Eduard" userId="fd6549b1-960c-4de3-a10f-a54a7ead70e3" providerId="ADAL" clId="{35215EE4-26B1-4848-A0C3-7CD939E47D50}" dt="2024-06-05T12:07:19.985" v="665" actId="20577"/>
          <ac:spMkLst>
            <pc:docMk/>
            <pc:sldMk cId="305736925" sldId="259"/>
            <ac:spMk id="9" creationId="{EDFFF99A-7113-FC9B-C609-2D519EE87F2B}"/>
          </ac:spMkLst>
        </pc:spChg>
        <pc:picChg chg="add mod">
          <ac:chgData name="LÄNGLE Jannik Eduard" userId="fd6549b1-960c-4de3-a10f-a54a7ead70e3" providerId="ADAL" clId="{35215EE4-26B1-4848-A0C3-7CD939E47D50}" dt="2024-06-05T12:00:26.434" v="455" actId="1076"/>
          <ac:picMkLst>
            <pc:docMk/>
            <pc:sldMk cId="305736925" sldId="259"/>
            <ac:picMk id="4" creationId="{BC02596B-027E-82A9-0FBE-F1B8D62D21C6}"/>
          </ac:picMkLst>
        </pc:picChg>
        <pc:picChg chg="del">
          <ac:chgData name="LÄNGLE Jannik Eduard" userId="fd6549b1-960c-4de3-a10f-a54a7ead70e3" providerId="ADAL" clId="{35215EE4-26B1-4848-A0C3-7CD939E47D50}" dt="2024-06-05T12:00:17.086" v="450" actId="478"/>
          <ac:picMkLst>
            <pc:docMk/>
            <pc:sldMk cId="305736925" sldId="259"/>
            <ac:picMk id="5" creationId="{9F160464-08F0-5358-5EE8-44B18424877E}"/>
          </ac:picMkLst>
        </pc:picChg>
        <pc:picChg chg="add del mod">
          <ac:chgData name="LÄNGLE Jannik Eduard" userId="fd6549b1-960c-4de3-a10f-a54a7ead70e3" providerId="ADAL" clId="{35215EE4-26B1-4848-A0C3-7CD939E47D50}" dt="2024-06-05T12:14:34.292" v="927" actId="478"/>
          <ac:picMkLst>
            <pc:docMk/>
            <pc:sldMk cId="305736925" sldId="259"/>
            <ac:picMk id="7" creationId="{CDFAAB16-0228-77F7-30F3-EDA6EAF45341}"/>
          </ac:picMkLst>
        </pc:picChg>
        <pc:picChg chg="del">
          <ac:chgData name="LÄNGLE Jannik Eduard" userId="fd6549b1-960c-4de3-a10f-a54a7ead70e3" providerId="ADAL" clId="{35215EE4-26B1-4848-A0C3-7CD939E47D50}" dt="2024-06-05T12:02:16.017" v="466" actId="478"/>
          <ac:picMkLst>
            <pc:docMk/>
            <pc:sldMk cId="305736925" sldId="259"/>
            <ac:picMk id="8" creationId="{3D889D9C-2260-8361-CE9E-AEF8B1AE917E}"/>
          </ac:picMkLst>
        </pc:picChg>
        <pc:picChg chg="add mod">
          <ac:chgData name="LÄNGLE Jannik Eduard" userId="fd6549b1-960c-4de3-a10f-a54a7ead70e3" providerId="ADAL" clId="{35215EE4-26B1-4848-A0C3-7CD939E47D50}" dt="2024-06-05T12:14:43.776" v="930" actId="1076"/>
          <ac:picMkLst>
            <pc:docMk/>
            <pc:sldMk cId="305736925" sldId="259"/>
            <ac:picMk id="11" creationId="{D7F24F55-7A48-3E29-0F2E-7534832AA563}"/>
          </ac:picMkLst>
        </pc:picChg>
      </pc:sldChg>
      <pc:sldChg chg="addSp modSp add mod ord modTransition">
        <pc:chgData name="LÄNGLE Jannik Eduard" userId="fd6549b1-960c-4de3-a10f-a54a7ead70e3" providerId="ADAL" clId="{35215EE4-26B1-4848-A0C3-7CD939E47D50}" dt="2024-06-05T12:00:43.948" v="456"/>
        <pc:sldMkLst>
          <pc:docMk/>
          <pc:sldMk cId="2816370410" sldId="260"/>
        </pc:sldMkLst>
        <pc:picChg chg="add mod">
          <ac:chgData name="LÄNGLE Jannik Eduard" userId="fd6549b1-960c-4de3-a10f-a54a7ead70e3" providerId="ADAL" clId="{35215EE4-26B1-4848-A0C3-7CD939E47D50}" dt="2024-06-05T12:00:14.926" v="449" actId="1076"/>
          <ac:picMkLst>
            <pc:docMk/>
            <pc:sldMk cId="2816370410" sldId="260"/>
            <ac:picMk id="3" creationId="{429B5ADF-3933-A5B8-D7BD-D589A856E1CD}"/>
          </ac:picMkLst>
        </pc:picChg>
      </pc:sldChg>
      <pc:sldChg chg="addSp modSp add mod ord">
        <pc:chgData name="LÄNGLE Jannik Eduard" userId="fd6549b1-960c-4de3-a10f-a54a7ead70e3" providerId="ADAL" clId="{35215EE4-26B1-4848-A0C3-7CD939E47D50}" dt="2024-06-05T12:10:54.264" v="816" actId="1076"/>
        <pc:sldMkLst>
          <pc:docMk/>
          <pc:sldMk cId="2654694637" sldId="261"/>
        </pc:sldMkLst>
        <pc:picChg chg="add mod">
          <ac:chgData name="LÄNGLE Jannik Eduard" userId="fd6549b1-960c-4de3-a10f-a54a7ead70e3" providerId="ADAL" clId="{35215EE4-26B1-4848-A0C3-7CD939E47D50}" dt="2024-06-05T12:07:57.912" v="676" actId="1076"/>
          <ac:picMkLst>
            <pc:docMk/>
            <pc:sldMk cId="2654694637" sldId="261"/>
            <ac:picMk id="4" creationId="{36F9FCF3-F4A5-684E-3138-1B54E08E74CE}"/>
          </ac:picMkLst>
        </pc:picChg>
        <pc:picChg chg="add mod">
          <ac:chgData name="LÄNGLE Jannik Eduard" userId="fd6549b1-960c-4de3-a10f-a54a7ead70e3" providerId="ADAL" clId="{35215EE4-26B1-4848-A0C3-7CD939E47D50}" dt="2024-06-05T12:10:54.264" v="816" actId="1076"/>
          <ac:picMkLst>
            <pc:docMk/>
            <pc:sldMk cId="2654694637" sldId="261"/>
            <ac:picMk id="6" creationId="{09D53B8B-C3AE-FC14-14D1-2C3D03A80876}"/>
          </ac:picMkLst>
        </pc:picChg>
      </pc:sldChg>
      <pc:sldChg chg="addSp delSp modSp add mod ord modAnim">
        <pc:chgData name="LÄNGLE Jannik Eduard" userId="fd6549b1-960c-4de3-a10f-a54a7ead70e3" providerId="ADAL" clId="{35215EE4-26B1-4848-A0C3-7CD939E47D50}" dt="2024-06-05T12:26:58.116" v="1221" actId="20577"/>
        <pc:sldMkLst>
          <pc:docMk/>
          <pc:sldMk cId="4147422589" sldId="262"/>
        </pc:sldMkLst>
        <pc:spChg chg="mod">
          <ac:chgData name="LÄNGLE Jannik Eduard" userId="fd6549b1-960c-4de3-a10f-a54a7ead70e3" providerId="ADAL" clId="{35215EE4-26B1-4848-A0C3-7CD939E47D50}" dt="2024-06-05T12:26:58.116" v="1221" actId="20577"/>
          <ac:spMkLst>
            <pc:docMk/>
            <pc:sldMk cId="4147422589" sldId="262"/>
            <ac:spMk id="2" creationId="{BE7B1F17-E846-BD8F-8C7D-60BC23F6691F}"/>
          </ac:spMkLst>
        </pc:spChg>
        <pc:spChg chg="mod">
          <ac:chgData name="LÄNGLE Jannik Eduard" userId="fd6549b1-960c-4de3-a10f-a54a7ead70e3" providerId="ADAL" clId="{35215EE4-26B1-4848-A0C3-7CD939E47D50}" dt="2024-06-05T12:12:33.401" v="926" actId="1076"/>
          <ac:spMkLst>
            <pc:docMk/>
            <pc:sldMk cId="4147422589" sldId="262"/>
            <ac:spMk id="9" creationId="{EDFFF99A-7113-FC9B-C609-2D519EE87F2B}"/>
          </ac:spMkLst>
        </pc:spChg>
        <pc:picChg chg="del">
          <ac:chgData name="LÄNGLE Jannik Eduard" userId="fd6549b1-960c-4de3-a10f-a54a7ead70e3" providerId="ADAL" clId="{35215EE4-26B1-4848-A0C3-7CD939E47D50}" dt="2024-06-05T12:08:12.474" v="698" actId="478"/>
          <ac:picMkLst>
            <pc:docMk/>
            <pc:sldMk cId="4147422589" sldId="262"/>
            <ac:picMk id="4" creationId="{BC02596B-027E-82A9-0FBE-F1B8D62D21C6}"/>
          </ac:picMkLst>
        </pc:picChg>
        <pc:picChg chg="add del mod">
          <ac:chgData name="LÄNGLE Jannik Eduard" userId="fd6549b1-960c-4de3-a10f-a54a7ead70e3" providerId="ADAL" clId="{35215EE4-26B1-4848-A0C3-7CD939E47D50}" dt="2024-06-05T12:11:06.820" v="820" actId="478"/>
          <ac:picMkLst>
            <pc:docMk/>
            <pc:sldMk cId="4147422589" sldId="262"/>
            <ac:picMk id="5" creationId="{B42A6FE9-D21A-1F23-8956-B46C2F8BC1FC}"/>
          </ac:picMkLst>
        </pc:picChg>
        <pc:picChg chg="del">
          <ac:chgData name="LÄNGLE Jannik Eduard" userId="fd6549b1-960c-4de3-a10f-a54a7ead70e3" providerId="ADAL" clId="{35215EE4-26B1-4848-A0C3-7CD939E47D50}" dt="2024-06-05T12:08:25.028" v="707" actId="478"/>
          <ac:picMkLst>
            <pc:docMk/>
            <pc:sldMk cId="4147422589" sldId="262"/>
            <ac:picMk id="7" creationId="{CDFAAB16-0228-77F7-30F3-EDA6EAF45341}"/>
          </ac:picMkLst>
        </pc:picChg>
        <pc:picChg chg="add del mod">
          <ac:chgData name="LÄNGLE Jannik Eduard" userId="fd6549b1-960c-4de3-a10f-a54a7ead70e3" providerId="ADAL" clId="{35215EE4-26B1-4848-A0C3-7CD939E47D50}" dt="2024-06-05T12:11:20.425" v="836" actId="478"/>
          <ac:picMkLst>
            <pc:docMk/>
            <pc:sldMk cId="4147422589" sldId="262"/>
            <ac:picMk id="8" creationId="{7834786C-16D9-68B3-515C-C6D10BA86038}"/>
          </ac:picMkLst>
        </pc:picChg>
        <pc:picChg chg="add mod">
          <ac:chgData name="LÄNGLE Jannik Eduard" userId="fd6549b1-960c-4de3-a10f-a54a7ead70e3" providerId="ADAL" clId="{35215EE4-26B1-4848-A0C3-7CD939E47D50}" dt="2024-06-05T12:11:15.873" v="827" actId="1076"/>
          <ac:picMkLst>
            <pc:docMk/>
            <pc:sldMk cId="4147422589" sldId="262"/>
            <ac:picMk id="11" creationId="{B48F4339-C5F8-A183-0C68-B3812944E400}"/>
          </ac:picMkLst>
        </pc:picChg>
        <pc:picChg chg="add mod">
          <ac:chgData name="LÄNGLE Jannik Eduard" userId="fd6549b1-960c-4de3-a10f-a54a7ead70e3" providerId="ADAL" clId="{35215EE4-26B1-4848-A0C3-7CD939E47D50}" dt="2024-06-05T12:11:45.694" v="841" actId="1076"/>
          <ac:picMkLst>
            <pc:docMk/>
            <pc:sldMk cId="4147422589" sldId="262"/>
            <ac:picMk id="13" creationId="{1E96C2A5-656B-3DE8-4941-3A8DF9954273}"/>
          </ac:picMkLst>
        </pc:picChg>
      </pc:sldChg>
      <pc:sldChg chg="add">
        <pc:chgData name="LÄNGLE Jannik Eduard" userId="fd6549b1-960c-4de3-a10f-a54a7ead70e3" providerId="ADAL" clId="{35215EE4-26B1-4848-A0C3-7CD939E47D50}" dt="2024-06-05T12:10:34.654" v="806" actId="2890"/>
        <pc:sldMkLst>
          <pc:docMk/>
          <pc:sldMk cId="3082366596" sldId="263"/>
        </pc:sldMkLst>
      </pc:sldChg>
      <pc:sldChg chg="add">
        <pc:chgData name="LÄNGLE Jannik Eduard" userId="fd6549b1-960c-4de3-a10f-a54a7ead70e3" providerId="ADAL" clId="{35215EE4-26B1-4848-A0C3-7CD939E47D50}" dt="2024-06-05T12:11:01.325" v="817" actId="2890"/>
        <pc:sldMkLst>
          <pc:docMk/>
          <pc:sldMk cId="3016791177" sldId="264"/>
        </pc:sldMkLst>
      </pc:sldChg>
      <pc:sldChg chg="addSp delSp modSp add mod modTransition modAnim">
        <pc:chgData name="LÄNGLE Jannik Eduard" userId="fd6549b1-960c-4de3-a10f-a54a7ead70e3" providerId="ADAL" clId="{35215EE4-26B1-4848-A0C3-7CD939E47D50}" dt="2024-06-05T12:17:29.575" v="1007" actId="1076"/>
        <pc:sldMkLst>
          <pc:docMk/>
          <pc:sldMk cId="3629240431" sldId="265"/>
        </pc:sldMkLst>
        <pc:spChg chg="mod">
          <ac:chgData name="LÄNGLE Jannik Eduard" userId="fd6549b1-960c-4de3-a10f-a54a7ead70e3" providerId="ADAL" clId="{35215EE4-26B1-4848-A0C3-7CD939E47D50}" dt="2024-06-05T12:17:29.575" v="1007" actId="1076"/>
          <ac:spMkLst>
            <pc:docMk/>
            <pc:sldMk cId="3629240431" sldId="265"/>
            <ac:spMk id="9" creationId="{EDFFF99A-7113-FC9B-C609-2D519EE87F2B}"/>
          </ac:spMkLst>
        </pc:spChg>
        <pc:picChg chg="add mod">
          <ac:chgData name="LÄNGLE Jannik Eduard" userId="fd6549b1-960c-4de3-a10f-a54a7ead70e3" providerId="ADAL" clId="{35215EE4-26B1-4848-A0C3-7CD939E47D50}" dt="2024-06-05T12:16:25.547" v="939" actId="1076"/>
          <ac:picMkLst>
            <pc:docMk/>
            <pc:sldMk cId="3629240431" sldId="265"/>
            <ac:picMk id="5" creationId="{15984ECD-DE03-3FBF-7976-18EE31347479}"/>
          </ac:picMkLst>
        </pc:picChg>
        <pc:picChg chg="del">
          <ac:chgData name="LÄNGLE Jannik Eduard" userId="fd6549b1-960c-4de3-a10f-a54a7ead70e3" providerId="ADAL" clId="{35215EE4-26B1-4848-A0C3-7CD939E47D50}" dt="2024-06-05T12:16:21.051" v="938" actId="478"/>
          <ac:picMkLst>
            <pc:docMk/>
            <pc:sldMk cId="3629240431" sldId="265"/>
            <ac:picMk id="11" creationId="{D7F24F55-7A48-3E29-0F2E-7534832AA563}"/>
          </ac:picMkLst>
        </pc:picChg>
      </pc:sldChg>
      <pc:sldChg chg="addSp delSp modSp add mod modAnim">
        <pc:chgData name="LÄNGLE Jannik Eduard" userId="fd6549b1-960c-4de3-a10f-a54a7ead70e3" providerId="ADAL" clId="{35215EE4-26B1-4848-A0C3-7CD939E47D50}" dt="2024-06-05T12:20:26.508" v="1158" actId="1076"/>
        <pc:sldMkLst>
          <pc:docMk/>
          <pc:sldMk cId="829789578" sldId="266"/>
        </pc:sldMkLst>
        <pc:spChg chg="mod">
          <ac:chgData name="LÄNGLE Jannik Eduard" userId="fd6549b1-960c-4de3-a10f-a54a7ead70e3" providerId="ADAL" clId="{35215EE4-26B1-4848-A0C3-7CD939E47D50}" dt="2024-06-05T12:20:26.508" v="1158" actId="1076"/>
          <ac:spMkLst>
            <pc:docMk/>
            <pc:sldMk cId="829789578" sldId="266"/>
            <ac:spMk id="9" creationId="{EDFFF99A-7113-FC9B-C609-2D519EE87F2B}"/>
          </ac:spMkLst>
        </pc:spChg>
        <pc:picChg chg="del">
          <ac:chgData name="LÄNGLE Jannik Eduard" userId="fd6549b1-960c-4de3-a10f-a54a7ead70e3" providerId="ADAL" clId="{35215EE4-26B1-4848-A0C3-7CD939E47D50}" dt="2024-06-05T12:18:20.664" v="1009" actId="478"/>
          <ac:picMkLst>
            <pc:docMk/>
            <pc:sldMk cId="829789578" sldId="266"/>
            <ac:picMk id="5" creationId="{15984ECD-DE03-3FBF-7976-18EE31347479}"/>
          </ac:picMkLst>
        </pc:picChg>
        <pc:picChg chg="add mod">
          <ac:chgData name="LÄNGLE Jannik Eduard" userId="fd6549b1-960c-4de3-a10f-a54a7ead70e3" providerId="ADAL" clId="{35215EE4-26B1-4848-A0C3-7CD939E47D50}" dt="2024-06-05T12:18:26.204" v="1013" actId="1076"/>
          <ac:picMkLst>
            <pc:docMk/>
            <pc:sldMk cId="829789578" sldId="266"/>
            <ac:picMk id="6" creationId="{55A40CF5-6E53-9CD2-663B-C446D7CB3BA9}"/>
          </ac:picMkLst>
        </pc:picChg>
        <pc:picChg chg="add mod">
          <ac:chgData name="LÄNGLE Jannik Eduard" userId="fd6549b1-960c-4de3-a10f-a54a7ead70e3" providerId="ADAL" clId="{35215EE4-26B1-4848-A0C3-7CD939E47D50}" dt="2024-06-05T12:18:47.418" v="1018" actId="1076"/>
          <ac:picMkLst>
            <pc:docMk/>
            <pc:sldMk cId="829789578" sldId="266"/>
            <ac:picMk id="8" creationId="{3361107E-9B28-3693-2E38-C3CEC4DB05E1}"/>
          </ac:picMkLst>
        </pc:picChg>
      </pc:sldChg>
      <pc:sldChg chg="addSp delSp modSp new mod modTransition setBg">
        <pc:chgData name="LÄNGLE Jannik Eduard" userId="fd6549b1-960c-4de3-a10f-a54a7ead70e3" providerId="ADAL" clId="{35215EE4-26B1-4848-A0C3-7CD939E47D50}" dt="2024-06-05T12:27:33.079" v="1229"/>
        <pc:sldMkLst>
          <pc:docMk/>
          <pc:sldMk cId="3420363450" sldId="267"/>
        </pc:sldMkLst>
        <pc:spChg chg="del">
          <ac:chgData name="LÄNGLE Jannik Eduard" userId="fd6549b1-960c-4de3-a10f-a54a7ead70e3" providerId="ADAL" clId="{35215EE4-26B1-4848-A0C3-7CD939E47D50}" dt="2024-06-05T12:23:36.321" v="1163" actId="26606"/>
          <ac:spMkLst>
            <pc:docMk/>
            <pc:sldMk cId="3420363450" sldId="267"/>
            <ac:spMk id="2" creationId="{F78F0C24-4A46-BF92-9309-76FBA390D5F1}"/>
          </ac:spMkLst>
        </pc:spChg>
        <pc:spChg chg="del">
          <ac:chgData name="LÄNGLE Jannik Eduard" userId="fd6549b1-960c-4de3-a10f-a54a7ead70e3" providerId="ADAL" clId="{35215EE4-26B1-4848-A0C3-7CD939E47D50}" dt="2024-06-05T12:23:34.392" v="1160"/>
          <ac:spMkLst>
            <pc:docMk/>
            <pc:sldMk cId="3420363450" sldId="267"/>
            <ac:spMk id="3" creationId="{0B69C225-82AB-AB44-D03F-99AF8AD18C83}"/>
          </ac:spMkLst>
        </pc:spChg>
        <pc:spChg chg="add mod">
          <ac:chgData name="LÄNGLE Jannik Eduard" userId="fd6549b1-960c-4de3-a10f-a54a7ead70e3" providerId="ADAL" clId="{35215EE4-26B1-4848-A0C3-7CD939E47D50}" dt="2024-06-05T12:25:40.582" v="1207" actId="122"/>
          <ac:spMkLst>
            <pc:docMk/>
            <pc:sldMk cId="3420363450" sldId="267"/>
            <ac:spMk id="6" creationId="{F8382D98-BFF8-8686-E525-20ADFD86037E}"/>
          </ac:spMkLst>
        </pc:spChg>
        <pc:spChg chg="add">
          <ac:chgData name="LÄNGLE Jannik Eduard" userId="fd6549b1-960c-4de3-a10f-a54a7ead70e3" providerId="ADAL" clId="{35215EE4-26B1-4848-A0C3-7CD939E47D50}" dt="2024-06-05T12:23:36.321" v="1163" actId="26606"/>
          <ac:spMkLst>
            <pc:docMk/>
            <pc:sldMk cId="3420363450" sldId="267"/>
            <ac:spMk id="10" creationId="{4F4EB669-EE7A-468E-A94E-4C78EDCF3271}"/>
          </ac:spMkLst>
        </pc:spChg>
        <pc:picChg chg="add mod">
          <ac:chgData name="LÄNGLE Jannik Eduard" userId="fd6549b1-960c-4de3-a10f-a54a7ead70e3" providerId="ADAL" clId="{35215EE4-26B1-4848-A0C3-7CD939E47D50}" dt="2024-06-05T12:25:20.619" v="1205" actId="1076"/>
          <ac:picMkLst>
            <pc:docMk/>
            <pc:sldMk cId="3420363450" sldId="267"/>
            <ac:picMk id="5" creationId="{A744AFB1-F8D9-E054-FA76-E12A33D924A4}"/>
          </ac:picMkLst>
        </pc:picChg>
      </pc:sldChg>
      <pc:sldChg chg="add del setBg">
        <pc:chgData name="LÄNGLE Jannik Eduard" userId="fd6549b1-960c-4de3-a10f-a54a7ead70e3" providerId="ADAL" clId="{35215EE4-26B1-4848-A0C3-7CD939E47D50}" dt="2024-06-05T12:24:19.899" v="1165" actId="47"/>
        <pc:sldMkLst>
          <pc:docMk/>
          <pc:sldMk cId="2329255986" sldId="268"/>
        </pc:sldMkLst>
      </pc:sldChg>
      <pc:sldChg chg="add ord">
        <pc:chgData name="LÄNGLE Jannik Eduard" userId="fd6549b1-960c-4de3-a10f-a54a7ead70e3" providerId="ADAL" clId="{35215EE4-26B1-4848-A0C3-7CD939E47D50}" dt="2024-06-05T12:24:26.530" v="1168"/>
        <pc:sldMkLst>
          <pc:docMk/>
          <pc:sldMk cId="4169505103" sldId="268"/>
        </pc:sldMkLst>
      </pc:sldChg>
      <pc:sldChg chg="addSp delSp modSp new add del mod ord setBg modAnim">
        <pc:chgData name="LÄNGLE Jannik Eduard" userId="fd6549b1-960c-4de3-a10f-a54a7ead70e3" providerId="ADAL" clId="{35215EE4-26B1-4848-A0C3-7CD939E47D50}" dt="2024-06-05T12:47:25.174" v="1717"/>
        <pc:sldMkLst>
          <pc:docMk/>
          <pc:sldMk cId="2445607289" sldId="269"/>
        </pc:sldMkLst>
        <pc:spChg chg="del">
          <ac:chgData name="LÄNGLE Jannik Eduard" userId="fd6549b1-960c-4de3-a10f-a54a7ead70e3" providerId="ADAL" clId="{35215EE4-26B1-4848-A0C3-7CD939E47D50}" dt="2024-06-05T12:30:54.179" v="1232" actId="478"/>
          <ac:spMkLst>
            <pc:docMk/>
            <pc:sldMk cId="2445607289" sldId="269"/>
            <ac:spMk id="2" creationId="{07F51A70-8614-46F7-91FA-F8BA7483C1FD}"/>
          </ac:spMkLst>
        </pc:spChg>
        <pc:spChg chg="del">
          <ac:chgData name="LÄNGLE Jannik Eduard" userId="fd6549b1-960c-4de3-a10f-a54a7ead70e3" providerId="ADAL" clId="{35215EE4-26B1-4848-A0C3-7CD939E47D50}" dt="2024-06-05T12:31:54.059" v="1261" actId="478"/>
          <ac:spMkLst>
            <pc:docMk/>
            <pc:sldMk cId="2445607289" sldId="269"/>
            <ac:spMk id="3" creationId="{E94A22AC-1CFA-F116-F6DE-B76FE2EEAEAF}"/>
          </ac:spMkLst>
        </pc:spChg>
        <pc:spChg chg="add mod">
          <ac:chgData name="LÄNGLE Jannik Eduard" userId="fd6549b1-960c-4de3-a10f-a54a7ead70e3" providerId="ADAL" clId="{35215EE4-26B1-4848-A0C3-7CD939E47D50}" dt="2024-06-05T12:41:04.010" v="1497" actId="1076"/>
          <ac:spMkLst>
            <pc:docMk/>
            <pc:sldMk cId="2445607289" sldId="269"/>
            <ac:spMk id="5" creationId="{ED26E572-3439-5A28-3A76-59015DE3971F}"/>
          </ac:spMkLst>
        </pc:spChg>
        <pc:spChg chg="add del mod">
          <ac:chgData name="LÄNGLE Jannik Eduard" userId="fd6549b1-960c-4de3-a10f-a54a7ead70e3" providerId="ADAL" clId="{35215EE4-26B1-4848-A0C3-7CD939E47D50}" dt="2024-06-05T12:31:35.208" v="1257" actId="478"/>
          <ac:spMkLst>
            <pc:docMk/>
            <pc:sldMk cId="2445607289" sldId="269"/>
            <ac:spMk id="8" creationId="{9DB48C7C-08B3-4368-0CD2-7109AFEF3768}"/>
          </ac:spMkLst>
        </pc:spChg>
        <pc:spChg chg="add mod">
          <ac:chgData name="LÄNGLE Jannik Eduard" userId="fd6549b1-960c-4de3-a10f-a54a7ead70e3" providerId="ADAL" clId="{35215EE4-26B1-4848-A0C3-7CD939E47D50}" dt="2024-06-05T12:41:04.649" v="1498" actId="14100"/>
          <ac:spMkLst>
            <pc:docMk/>
            <pc:sldMk cId="2445607289" sldId="269"/>
            <ac:spMk id="9" creationId="{71A3E601-022A-0EBB-1370-DAB0429F9EF9}"/>
          </ac:spMkLst>
        </pc:spChg>
        <pc:picChg chg="add del mod">
          <ac:chgData name="LÄNGLE Jannik Eduard" userId="fd6549b1-960c-4de3-a10f-a54a7ead70e3" providerId="ADAL" clId="{35215EE4-26B1-4848-A0C3-7CD939E47D50}" dt="2024-06-05T12:31:42.018" v="1260" actId="478"/>
          <ac:picMkLst>
            <pc:docMk/>
            <pc:sldMk cId="2445607289" sldId="269"/>
            <ac:picMk id="7" creationId="{1F45B211-2431-D235-1EC8-31A3532E1639}"/>
          </ac:picMkLst>
        </pc:picChg>
      </pc:sldChg>
      <pc:sldChg chg="addSp delSp modSp add mod delAnim modAnim">
        <pc:chgData name="LÄNGLE Jannik Eduard" userId="fd6549b1-960c-4de3-a10f-a54a7ead70e3" providerId="ADAL" clId="{35215EE4-26B1-4848-A0C3-7CD939E47D50}" dt="2024-06-05T12:47:11.147" v="1715" actId="29295"/>
        <pc:sldMkLst>
          <pc:docMk/>
          <pc:sldMk cId="1089358432" sldId="270"/>
        </pc:sldMkLst>
        <pc:spChg chg="add mod">
          <ac:chgData name="LÄNGLE Jannik Eduard" userId="fd6549b1-960c-4de3-a10f-a54a7ead70e3" providerId="ADAL" clId="{35215EE4-26B1-4848-A0C3-7CD939E47D50}" dt="2024-06-05T12:45:39.193" v="1614" actId="1076"/>
          <ac:spMkLst>
            <pc:docMk/>
            <pc:sldMk cId="1089358432" sldId="270"/>
            <ac:spMk id="2" creationId="{9A1C66E9-206F-6405-39E6-705D648C8108}"/>
          </ac:spMkLst>
        </pc:spChg>
        <pc:spChg chg="mod">
          <ac:chgData name="LÄNGLE Jannik Eduard" userId="fd6549b1-960c-4de3-a10f-a54a7ead70e3" providerId="ADAL" clId="{35215EE4-26B1-4848-A0C3-7CD939E47D50}" dt="2024-06-05T12:45:52.650" v="1622" actId="1076"/>
          <ac:spMkLst>
            <pc:docMk/>
            <pc:sldMk cId="1089358432" sldId="270"/>
            <ac:spMk id="5" creationId="{ED26E572-3439-5A28-3A76-59015DE3971F}"/>
          </ac:spMkLst>
        </pc:spChg>
        <pc:spChg chg="del mod">
          <ac:chgData name="LÄNGLE Jannik Eduard" userId="fd6549b1-960c-4de3-a10f-a54a7ead70e3" providerId="ADAL" clId="{35215EE4-26B1-4848-A0C3-7CD939E47D50}" dt="2024-06-05T12:44:46.388" v="1553" actId="478"/>
          <ac:spMkLst>
            <pc:docMk/>
            <pc:sldMk cId="1089358432" sldId="270"/>
            <ac:spMk id="9" creationId="{71A3E601-022A-0EBB-1370-DAB0429F9EF9}"/>
          </ac:spMkLst>
        </pc:spChg>
        <pc:picChg chg="add mod ord">
          <ac:chgData name="LÄNGLE Jannik Eduard" userId="fd6549b1-960c-4de3-a10f-a54a7ead70e3" providerId="ADAL" clId="{35215EE4-26B1-4848-A0C3-7CD939E47D50}" dt="2024-06-05T12:47:11.147" v="1715" actId="29295"/>
          <ac:picMkLst>
            <pc:docMk/>
            <pc:sldMk cId="1089358432" sldId="270"/>
            <ac:picMk id="4" creationId="{06005415-F536-23F0-23A3-88FC59812B75}"/>
          </ac:picMkLst>
        </pc:picChg>
      </pc:sld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D0E6-AD36-493C-9DC3-5ACC205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B8558-FA83-4F6C-A6D1-2DF9D3F74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38299" y="2057399"/>
            <a:ext cx="8915401" cy="4114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DE619-0CC6-4480-ABDE-277D36B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91E6-BE35-4ECA-8AD1-E8EC09B8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4606-B928-42D6-85CC-9576F60E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804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18D8A-5002-491C-922A-E9624E2DB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82C6-2BE9-4E25-B8BB-A2346A2B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EFF9-B3BC-4C07-BF6C-2E3C91B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F4CF6-CDF1-4AFD-8319-71FD4FED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A026-57F4-47F7-B4F0-E0D48E0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25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3747-9ADB-4FCC-89CE-6E84D1347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C9C6-5D7D-4249-8820-D4C99D0A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35F7-46A1-40A9-ACD7-C492399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45637-B780-4999-A87D-0039BC5A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9777F-E471-4CC5-B27B-137CB0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4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CB1D-064E-46DE-B533-7CDA331E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2748406"/>
            <a:ext cx="8115300" cy="273799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22C0-D002-4A94-BAFF-FD1A1CCA6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371600"/>
            <a:ext cx="8115300" cy="133327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7D7E-EC9F-4AA5-A559-EF556C6A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A8EE-88C1-400C-A23F-656DC76B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45A4-F9C6-44E9-929F-78C657C8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9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F34F-B65E-4FA0-87E8-8890F482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9382348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25A67-10CA-4531-93E1-39892C08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8297" y="2057400"/>
            <a:ext cx="4553103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2BE36-0CAF-4D92-9AC2-9249276B9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00" y="2057400"/>
            <a:ext cx="4543647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36479-3B04-43BD-9B59-DBF6CA2B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D4449-57DB-41D2-B49E-694E7C13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CC2C-E50B-47D2-B62F-D5C4C9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30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530B-D0F2-4FC4-A10F-1E54EF82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755118"/>
            <a:ext cx="9378304" cy="12227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865C-9D06-4FA3-BA3D-7187BB41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56570-8F97-4B7E-A805-96925AC47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8300" y="2748405"/>
            <a:ext cx="4529391" cy="344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7EF54-F63F-4730-99EE-0E472578F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7213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8453E-B012-4889-9F49-E1351532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7213" y="2748405"/>
            <a:ext cx="4529391" cy="344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FC47A-8514-4C98-B1BE-FF6CC66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4301A-D375-4163-9488-27A9CDC6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ED6105-4A37-4D4B-9BE8-715FB732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433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007F-6649-4D23-8869-C1CC29D0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B85A1-41F9-4BC1-9C40-3E5D5C04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23774-EAA9-47ED-87EF-EE2B29A2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26550-DD4D-45E2-8916-8314C5D0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89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FACD-1A4D-49F3-8EA8-21B5C1A6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FD9DD-0E4E-4C36-AF85-B3EAD7FE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6F4C8-14FA-4405-85EE-ABF53FB0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42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7C28-5DEE-493D-ABAD-38E4F2D7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21" y="1085481"/>
            <a:ext cx="365118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E79C5-E567-4F12-96B8-8BBEAE3D8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900" y="1132676"/>
            <a:ext cx="5289480" cy="4728374"/>
          </a:xfrm>
        </p:spPr>
        <p:txBody>
          <a:bodyPr/>
          <a:lstStyle>
            <a:lvl1pPr>
              <a:lnSpc>
                <a:spcPct val="110000"/>
              </a:lnSpc>
              <a:defRPr sz="3200"/>
            </a:lvl1pPr>
            <a:lvl2pPr>
              <a:lnSpc>
                <a:spcPct val="110000"/>
              </a:lnSpc>
              <a:defRPr sz="2800"/>
            </a:lvl2pPr>
            <a:lvl3pPr>
              <a:lnSpc>
                <a:spcPct val="110000"/>
              </a:lnSpc>
              <a:defRPr sz="2400"/>
            </a:lvl3pPr>
            <a:lvl4pPr>
              <a:lnSpc>
                <a:spcPct val="110000"/>
              </a:lnSpc>
              <a:defRPr sz="2000"/>
            </a:lvl4pPr>
            <a:lvl5pPr>
              <a:lnSpc>
                <a:spcPct val="11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3DF7F-0B5C-40CE-A65F-779FA7EFB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621" y="2748406"/>
            <a:ext cx="365118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2248C-1826-4833-9592-383B5873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19DC-2646-42AD-897A-EB765DC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238D7-4EEA-475B-B1CA-C44B89BE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76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65BE-C907-4660-A586-71C6A1D1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85481"/>
            <a:ext cx="365760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4C8A9-67DF-419C-B2FC-3A879CCE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6900" y="1061885"/>
            <a:ext cx="5331069" cy="4775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94A1-3058-402A-9C3F-2F210D91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2748406"/>
            <a:ext cx="365760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3CA50-C8D8-4F83-B2F6-BCE82586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5BE3-7B02-4281-BD90-C1FAAF63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E256D-ACD5-438F-BA6F-605E5260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6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1A689-589E-4A73-9313-EF44F7E4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11B8-9E77-4144-B9C1-FD164D9A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E4CC-CF79-4C8D-9E5F-1BB517435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001475" y="1517536"/>
            <a:ext cx="28011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B6D41BCC-AD73-4203-A5A6-E62EB28B0FE6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449-05F6-4BC7-95DF-F04E1F161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118764" y="4237870"/>
            <a:ext cx="33440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17FE5-2D1F-4ECC-9460-08145C3BB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8877" y="6319138"/>
            <a:ext cx="710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D637F8FC-4B86-4690-8888-22AB2F781BE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004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0" r:id="rId6"/>
    <p:sldLayoutId id="2147483686" r:id="rId7"/>
    <p:sldLayoutId id="2147483687" r:id="rId8"/>
    <p:sldLayoutId id="2147483688" r:id="rId9"/>
    <p:sldLayoutId id="2147483689" r:id="rId10"/>
    <p:sldLayoutId id="214748369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Sonnenuntergang auf Wiesenhügeln">
            <a:extLst>
              <a:ext uri="{FF2B5EF4-FFF2-40B4-BE49-F238E27FC236}">
                <a16:creationId xmlns:a16="http://schemas.microsoft.com/office/drawing/2014/main" id="{1B1A8E32-1B96-FC3E-0C9F-1AB1E21AD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4623" y="0"/>
            <a:ext cx="18661246" cy="12456017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11F9AAF-5290-14F1-B40D-BED1FE8EDC8D}"/>
              </a:ext>
            </a:extLst>
          </p:cNvPr>
          <p:cNvSpPr txBox="1"/>
          <p:nvPr/>
        </p:nvSpPr>
        <p:spPr>
          <a:xfrm>
            <a:off x="241300" y="11768523"/>
            <a:ext cx="117094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3800" b="1" dirty="0">
                <a:latin typeface="Aharoni" panose="02010803020104030203" pitchFamily="2" charset="-79"/>
                <a:cs typeface="Aharoni" panose="02010803020104030203" pitchFamily="2" charset="-79"/>
              </a:rPr>
              <a:t>Terra </a:t>
            </a:r>
            <a:r>
              <a:rPr lang="de-AT" sz="138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Scape</a:t>
            </a:r>
            <a:endParaRPr lang="de-AT" sz="138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Grafik 5" descr="Sonnenuntergang auf Wiesenhügeln">
            <a:extLst>
              <a:ext uri="{FF2B5EF4-FFF2-40B4-BE49-F238E27FC236}">
                <a16:creationId xmlns:a16="http://schemas.microsoft.com/office/drawing/2014/main" id="{80F1B7B8-B267-B3A7-09D6-E55599EBF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9" b="98244" l="1758" r="96924">
                        <a14:foregroundMark x1="5469" y1="42136" x2="14258" y2="92685"/>
                        <a14:foregroundMark x1="14258" y1="92685" x2="44873" y2="94879"/>
                        <a14:foregroundMark x1="44873" y1="94879" x2="94678" y2="87418"/>
                        <a14:foregroundMark x1="94678" y1="87418" x2="97852" y2="79298"/>
                        <a14:foregroundMark x1="97852" y1="79298" x2="98047" y2="72275"/>
                        <a14:foregroundMark x1="98047" y1="72275" x2="96191" y2="66862"/>
                        <a14:foregroundMark x1="96191" y1="66862" x2="94141" y2="72860"/>
                        <a14:foregroundMark x1="94141" y1="72860" x2="91016" y2="74250"/>
                        <a14:foregroundMark x1="2637" y1="39722" x2="3271" y2="67593"/>
                        <a14:foregroundMark x1="3271" y1="67593" x2="6006" y2="64594"/>
                        <a14:foregroundMark x1="6006" y1="64594" x2="5225" y2="69642"/>
                        <a14:foregroundMark x1="5225" y1="69642" x2="6250" y2="90051"/>
                        <a14:foregroundMark x1="6250" y1="90051" x2="6055" y2="83394"/>
                        <a14:foregroundMark x1="1904" y1="35918" x2="1758" y2="89393"/>
                        <a14:foregroundMark x1="2197" y1="98683" x2="67920" y2="98683"/>
                        <a14:foregroundMark x1="67920" y1="98683" x2="80469" y2="98244"/>
                        <a14:foregroundMark x1="80469" y1="98244" x2="96924" y2="98244"/>
                        <a14:backgroundMark x1="25293" y1="35260" x2="31787" y2="39210"/>
                        <a14:backgroundMark x1="31787" y1="39210" x2="48389" y2="37381"/>
                        <a14:backgroundMark x1="48389" y1="37381" x2="62305" y2="38990"/>
                        <a14:backgroundMark x1="62305" y1="38990" x2="77734" y2="54133"/>
                        <a14:backgroundMark x1="77734" y1="54133" x2="84668" y2="54792"/>
                        <a14:backgroundMark x1="84668" y1="54792" x2="90918" y2="54718"/>
                        <a14:backgroundMark x1="90918" y1="54718" x2="94482" y2="49817"/>
                        <a14:backgroundMark x1="94482" y1="49817" x2="96045" y2="37820"/>
                        <a14:backgroundMark x1="96045" y1="37820" x2="86865" y2="30797"/>
                        <a14:backgroundMark x1="86865" y1="30797" x2="70605" y2="35113"/>
                        <a14:backgroundMark x1="70605" y1="35113" x2="56348" y2="28456"/>
                        <a14:backgroundMark x1="56348" y1="28456" x2="51904" y2="29481"/>
                        <a14:backgroundMark x1="29004" y1="37893" x2="34766" y2="42136"/>
                        <a14:backgroundMark x1="39063" y1="42136" x2="37402" y2="41258"/>
                        <a14:backgroundMark x1="39795" y1="42356" x2="40234" y2="41697"/>
                        <a14:backgroundMark x1="41699" y1="41258" x2="42578" y2="408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14197" y="-453604"/>
            <a:ext cx="20020394" cy="13363223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1964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BEETE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416" y="2347265"/>
            <a:ext cx="4314496" cy="364702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Einkaufslite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Pflanzen zum kaufen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Pdf</a:t>
            </a:r>
            <a:r>
              <a:rPr lang="de-DE" b="1">
                <a:solidFill>
                  <a:srgbClr val="FFFFFF"/>
                </a:solidFill>
                <a:latin typeface="Ahorni"/>
              </a:rPr>
              <a:t>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ausdruck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-2635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Wasserstand</a:t>
            </a:r>
          </a:p>
          <a:p>
            <a:pPr marL="263525" indent="3651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Letzt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bewässerung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51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Intervall</a:t>
            </a:r>
          </a:p>
          <a:p>
            <a:pPr marL="263525" indent="3651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bewässern</a:t>
            </a:r>
          </a:p>
          <a:p>
            <a:pPr marL="263525" indent="-263525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02596B-027E-82A9-0FBE-F1B8D62D2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083" y="435858"/>
            <a:ext cx="1968829" cy="98441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5A40CF5-6E53-9CD2-663B-C446D7CB3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49" y="1420274"/>
            <a:ext cx="4563233" cy="252979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361107E-9B28-3693-2E38-C3CEC4DB0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6998" y="4170776"/>
            <a:ext cx="4723586" cy="21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89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  <p:pic>
        <p:nvPicPr>
          <p:cNvPr id="4" name="Grafik 3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36F9FCF3-F4A5-684E-3138-1B54E08E7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19" y="3624923"/>
            <a:ext cx="504895" cy="7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366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PFLANZEN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385" y="2093870"/>
            <a:ext cx="4314496" cy="3628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pFLANZEN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SAAT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PFLEGE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TEMPERATUR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WASSERSTAND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NÄHRSTOFFBEDARF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ERNTE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kRANKHEITEN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5" name="Grafik 4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B42A6FE9-D21A-1F23-8956-B46C2F8BC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054" y="358906"/>
            <a:ext cx="793827" cy="113831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834786C-16D9-68B3-515C-C6D10BA86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477" y="2093870"/>
            <a:ext cx="7561907" cy="370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9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  <p:pic>
        <p:nvPicPr>
          <p:cNvPr id="4" name="Grafik 3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36F9FCF3-F4A5-684E-3138-1B54E08E7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19" y="3624923"/>
            <a:ext cx="504895" cy="724001"/>
          </a:xfrm>
          <a:prstGeom prst="rect">
            <a:avLst/>
          </a:prstGeom>
        </p:spPr>
      </p:pic>
      <p:pic>
        <p:nvPicPr>
          <p:cNvPr id="6" name="Grafik 5" descr="Ein Bild, das Silhouette, Kunst enthält.&#10;&#10;Automatisch generierte Beschreibung">
            <a:extLst>
              <a:ext uri="{FF2B5EF4-FFF2-40B4-BE49-F238E27FC236}">
                <a16:creationId xmlns:a16="http://schemas.microsoft.com/office/drawing/2014/main" id="{09D53B8B-C3AE-FC14-14D1-2C3D03A808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4" y="5184720"/>
            <a:ext cx="781158" cy="68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694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BENUTZER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385" y="2426075"/>
            <a:ext cx="4314496" cy="29639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bENUTZER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MUSIK SPIELEN/Pausieren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Name ändern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Passwort ändern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Standort ändern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Abmelden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11" name="Grafik 10" descr="Ein Bild, das Silhouette, Kunst enthält.&#10;&#10;Automatisch generierte Beschreibung">
            <a:extLst>
              <a:ext uri="{FF2B5EF4-FFF2-40B4-BE49-F238E27FC236}">
                <a16:creationId xmlns:a16="http://schemas.microsoft.com/office/drawing/2014/main" id="{B48F4339-C5F8-A183-0C68-B3812944E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066" y="366138"/>
            <a:ext cx="1285260" cy="1123855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E96C2A5-656B-3DE8-4941-3A8DF9954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273" y="1719312"/>
            <a:ext cx="6462419" cy="437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22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  <p:pic>
        <p:nvPicPr>
          <p:cNvPr id="4" name="Grafik 3" descr="Ein Bild, das Blume, Entwurf, Pflanze enthält.&#10;&#10;Automatisch generierte Beschreibung">
            <a:extLst>
              <a:ext uri="{FF2B5EF4-FFF2-40B4-BE49-F238E27FC236}">
                <a16:creationId xmlns:a16="http://schemas.microsoft.com/office/drawing/2014/main" id="{36F9FCF3-F4A5-684E-3138-1B54E08E74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19" y="3624923"/>
            <a:ext cx="504895" cy="724001"/>
          </a:xfrm>
          <a:prstGeom prst="rect">
            <a:avLst/>
          </a:prstGeom>
        </p:spPr>
      </p:pic>
      <p:pic>
        <p:nvPicPr>
          <p:cNvPr id="6" name="Grafik 5" descr="Ein Bild, das Silhouette, Kunst enthält.&#10;&#10;Automatisch generierte Beschreibung">
            <a:extLst>
              <a:ext uri="{FF2B5EF4-FFF2-40B4-BE49-F238E27FC236}">
                <a16:creationId xmlns:a16="http://schemas.microsoft.com/office/drawing/2014/main" id="{09D53B8B-C3AE-FC14-14D1-2C3D03A808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4" y="5184720"/>
            <a:ext cx="781158" cy="68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05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F4EB669-EE7A-468E-A94E-4C78EDCF3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Himmel, Natur, Baum, Wolke enthält.&#10;&#10;Automatisch generierte Beschreibung">
            <a:extLst>
              <a:ext uri="{FF2B5EF4-FFF2-40B4-BE49-F238E27FC236}">
                <a16:creationId xmlns:a16="http://schemas.microsoft.com/office/drawing/2014/main" id="{A744AFB1-F8D9-E054-FA76-E12A33D92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" r="-1" b="-1"/>
          <a:stretch/>
        </p:blipFill>
        <p:spPr>
          <a:xfrm>
            <a:off x="20" y="10"/>
            <a:ext cx="12191980" cy="68960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8382D98-BFF8-8686-E525-20ADFD86037E}"/>
              </a:ext>
            </a:extLst>
          </p:cNvPr>
          <p:cNvSpPr txBox="1">
            <a:spLocks/>
          </p:cNvSpPr>
          <p:nvPr/>
        </p:nvSpPr>
        <p:spPr>
          <a:xfrm>
            <a:off x="2328317" y="266700"/>
            <a:ext cx="7535366" cy="29802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600">
                <a:solidFill>
                  <a:schemeClr val="bg1"/>
                </a:solidFill>
              </a:rPr>
              <a:t>DEMO</a:t>
            </a:r>
            <a:endParaRPr lang="de-DE" sz="8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36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Sonnenuntergang auf Wiesenhügeln">
            <a:extLst>
              <a:ext uri="{FF2B5EF4-FFF2-40B4-BE49-F238E27FC236}">
                <a16:creationId xmlns:a16="http://schemas.microsoft.com/office/drawing/2014/main" id="{1B1A8E32-1B96-FC3E-0C9F-1AB1E21AD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5075" y="-177800"/>
            <a:ext cx="17162150" cy="114554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11F9AAF-5290-14F1-B40D-BED1FE8EDC8D}"/>
              </a:ext>
            </a:extLst>
          </p:cNvPr>
          <p:cNvSpPr txBox="1"/>
          <p:nvPr/>
        </p:nvSpPr>
        <p:spPr>
          <a:xfrm>
            <a:off x="241300" y="1213009"/>
            <a:ext cx="117094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3800" b="1" dirty="0">
                <a:latin typeface="Aharoni" panose="02010803020104030203" pitchFamily="2" charset="-79"/>
                <a:cs typeface="Aharoni" panose="02010803020104030203" pitchFamily="2" charset="-79"/>
              </a:rPr>
              <a:t>Terra </a:t>
            </a:r>
            <a:r>
              <a:rPr lang="de-AT" sz="138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Scape</a:t>
            </a:r>
            <a:endParaRPr lang="de-AT" sz="138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Grafik 5" descr="Sonnenuntergang auf Wiesenhügeln">
            <a:extLst>
              <a:ext uri="{FF2B5EF4-FFF2-40B4-BE49-F238E27FC236}">
                <a16:creationId xmlns:a16="http://schemas.microsoft.com/office/drawing/2014/main" id="{80F1B7B8-B267-B3A7-09D6-E55599EBF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9" b="98244" l="1758" r="96924">
                        <a14:foregroundMark x1="5469" y1="42136" x2="14258" y2="92685"/>
                        <a14:foregroundMark x1="14258" y1="92685" x2="44873" y2="94879"/>
                        <a14:foregroundMark x1="44873" y1="94879" x2="94678" y2="87418"/>
                        <a14:foregroundMark x1="94678" y1="87418" x2="97852" y2="79298"/>
                        <a14:foregroundMark x1="97852" y1="79298" x2="98047" y2="72275"/>
                        <a14:foregroundMark x1="98047" y1="72275" x2="96191" y2="66862"/>
                        <a14:foregroundMark x1="96191" y1="66862" x2="94141" y2="72860"/>
                        <a14:foregroundMark x1="94141" y1="72860" x2="91016" y2="74250"/>
                        <a14:foregroundMark x1="2637" y1="39722" x2="3271" y2="67593"/>
                        <a14:foregroundMark x1="3271" y1="67593" x2="6006" y2="64594"/>
                        <a14:foregroundMark x1="6006" y1="64594" x2="5225" y2="69642"/>
                        <a14:foregroundMark x1="5225" y1="69642" x2="6250" y2="90051"/>
                        <a14:foregroundMark x1="6250" y1="90051" x2="6055" y2="83394"/>
                        <a14:foregroundMark x1="1904" y1="35918" x2="1758" y2="89393"/>
                        <a14:foregroundMark x1="2197" y1="98683" x2="67920" y2="98683"/>
                        <a14:foregroundMark x1="67920" y1="98683" x2="80469" y2="98244"/>
                        <a14:foregroundMark x1="80469" y1="98244" x2="96924" y2="98244"/>
                        <a14:backgroundMark x1="25293" y1="35260" x2="31787" y2="39210"/>
                        <a14:backgroundMark x1="31787" y1="39210" x2="48389" y2="37381"/>
                        <a14:backgroundMark x1="48389" y1="37381" x2="62305" y2="38990"/>
                        <a14:backgroundMark x1="62305" y1="38990" x2="77734" y2="54133"/>
                        <a14:backgroundMark x1="77734" y1="54133" x2="84668" y2="54792"/>
                        <a14:backgroundMark x1="84668" y1="54792" x2="90918" y2="54718"/>
                        <a14:backgroundMark x1="90918" y1="54718" x2="94482" y2="49817"/>
                        <a14:backgroundMark x1="94482" y1="49817" x2="96045" y2="37820"/>
                        <a14:backgroundMark x1="96045" y1="37820" x2="86865" y2="30797"/>
                        <a14:backgroundMark x1="86865" y1="30797" x2="70605" y2="35113"/>
                        <a14:backgroundMark x1="70605" y1="35113" x2="56348" y2="28456"/>
                        <a14:backgroundMark x1="56348" y1="28456" x2="51904" y2="29481"/>
                        <a14:backgroundMark x1="29004" y1="37893" x2="34766" y2="42136"/>
                        <a14:backgroundMark x1="39063" y1="42136" x2="37402" y2="41258"/>
                        <a14:backgroundMark x1="39795" y1="42356" x2="40234" y2="41697"/>
                        <a14:backgroundMark x1="41699" y1="41258" x2="42578" y2="408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5075" y="-177800"/>
            <a:ext cx="17162150" cy="1145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965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Zimmerpflanze, Kraut, draußen, Blumentopf enthält.&#10;&#10;Automatisch generierte Beschreibung">
            <a:extLst>
              <a:ext uri="{FF2B5EF4-FFF2-40B4-BE49-F238E27FC236}">
                <a16:creationId xmlns:a16="http://schemas.microsoft.com/office/drawing/2014/main" id="{06005415-F536-23F0-23A3-88FC59812B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4325" y="-897969"/>
            <a:ext cx="12844992" cy="867036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D26E572-3439-5A28-3A76-59015DE39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914400"/>
            <a:ext cx="8550062" cy="1238250"/>
          </a:xfrm>
        </p:spPr>
        <p:txBody>
          <a:bodyPr>
            <a:normAutofit/>
          </a:bodyPr>
          <a:lstStyle/>
          <a:p>
            <a:pPr algn="ctr"/>
            <a:r>
              <a:rPr lang="de-DE" sz="6000" b="0">
                <a:solidFill>
                  <a:schemeClr val="bg1"/>
                </a:solidFill>
              </a:rPr>
              <a:t>GRUNDIDEE</a:t>
            </a:r>
            <a:r>
              <a:rPr lang="de-DE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66E9-206F-6405-39E6-705D648C8108}"/>
              </a:ext>
            </a:extLst>
          </p:cNvPr>
          <p:cNvSpPr txBox="1">
            <a:spLocks/>
          </p:cNvSpPr>
          <p:nvPr/>
        </p:nvSpPr>
        <p:spPr>
          <a:xfrm>
            <a:off x="419100" y="2600326"/>
            <a:ext cx="11353800" cy="24955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8000">
                <a:solidFill>
                  <a:schemeClr val="bg1"/>
                </a:solidFill>
              </a:rPr>
              <a:t>Einfache Planung eines Gartens </a:t>
            </a:r>
          </a:p>
        </p:txBody>
      </p:sp>
    </p:spTree>
    <p:extLst>
      <p:ext uri="{BB962C8B-B14F-4D97-AF65-F5344CB8AC3E}">
        <p14:creationId xmlns:p14="http://schemas.microsoft.com/office/powerpoint/2010/main" val="1089358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D26E572-3439-5A28-3A76-59015DE39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GRUNDIDEE &amp; ZIELE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1A3E601-022A-0EBB-1370-DAB0429F9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909" y="1751695"/>
            <a:ext cx="10039350" cy="3354609"/>
          </a:xfrm>
        </p:spPr>
        <p:txBody>
          <a:bodyPr>
            <a:normAutofit/>
          </a:bodyPr>
          <a:lstStyle/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</a:rPr>
              <a:t>Einfache Planung von Garten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</a:rPr>
              <a:t>Wetter Infos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</a:rPr>
              <a:t>Pflanzen Infos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</a:rPr>
              <a:t>CHEMIE SYSTEM </a:t>
            </a:r>
            <a:r>
              <a:rPr lang="de-DE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 WELCHE Pflanzen passen zueinander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Wasserstand von den Beeten</a:t>
            </a:r>
          </a:p>
          <a:p>
            <a:pPr marL="628650" indent="-266700">
              <a:buFont typeface="Arial" panose="020B0604020202020204" pitchFamily="34" charset="0"/>
              <a:buChar char="•"/>
            </a:pPr>
            <a:r>
              <a:rPr lang="de-DE">
                <a:solidFill>
                  <a:srgbClr val="FFFFFF"/>
                </a:solidFill>
                <a:latin typeface="Ahorni"/>
                <a:sym typeface="Wingdings" panose="05000000000000000000" pitchFamily="2" charset="2"/>
              </a:rPr>
              <a:t>MIT Datenbankanbindung</a:t>
            </a:r>
            <a:endParaRPr lang="de-DE">
              <a:solidFill>
                <a:srgbClr val="FFFFFF"/>
              </a:solidFill>
              <a:latin typeface="Ahorni"/>
            </a:endParaRPr>
          </a:p>
          <a:p>
            <a:pPr marL="628650" indent="-26670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60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6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HOME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160464-08F0-5358-5EE8-44B1842487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462" y="339047"/>
            <a:ext cx="1316632" cy="1178038"/>
          </a:xfrm>
          <a:prstGeom prst="rect">
            <a:avLst/>
          </a:prstGeom>
        </p:spPr>
      </p:pic>
      <p:pic>
        <p:nvPicPr>
          <p:cNvPr id="8" name="Grafik 7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D889D9C-2260-8361-CE9E-AEF8B1AE91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415" y="630245"/>
            <a:ext cx="5896995" cy="559751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9909" y="2065116"/>
            <a:ext cx="4994348" cy="3628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Derzeitiges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wetter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 Temperatur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derzeitiger regen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Derzeitiger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schnee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Derzeitige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wolken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Durchschnittliche Chemie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Durchschnittlicher Wasserstand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24h Regenvorhersage</a:t>
            </a:r>
            <a:endParaRPr lang="de-DE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807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DCD061-49CD-1845-2C3A-8036C4B9D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022" y="388154"/>
            <a:ext cx="12332044" cy="6081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7C52EC-008D-C4AE-D9A1-1D3D73DA2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73" y="582941"/>
            <a:ext cx="749389" cy="67050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29B5ADF-3933-A5B8-D7BD-D589A856E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03" y="2243895"/>
            <a:ext cx="781159" cy="39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370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BEETE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417" y="1955416"/>
            <a:ext cx="4314496" cy="3628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Beete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Erstellen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Löschen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Bewässern</a:t>
            </a:r>
          </a:p>
          <a:p>
            <a:pPr marL="263525" indent="-263525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Verschiedene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ansichten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Beet </a:t>
            </a:r>
            <a:r>
              <a:rPr lang="de-DE" b="1" err="1">
                <a:solidFill>
                  <a:srgbClr val="FFFFFF"/>
                </a:solidFill>
                <a:latin typeface="Ahorni"/>
              </a:rPr>
              <a:t>vorschau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Chemie</a:t>
            </a: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wasserstand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02596B-027E-82A9-0FBE-F1B8D62D2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083" y="435858"/>
            <a:ext cx="1968829" cy="98441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7F24F55-7A48-3E29-0F2E-7534832AA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971" y="1955416"/>
            <a:ext cx="7613003" cy="373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1F17-E846-BD8F-8C7D-60BC23F66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909" y="497362"/>
            <a:ext cx="8127574" cy="861409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BEETE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FFF99A-7113-FC9B-C609-2D519EE87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416" y="2713616"/>
            <a:ext cx="4314496" cy="232130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Pflanzen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Hinzufügen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Verhältnisse</a:t>
            </a:r>
          </a:p>
          <a:p>
            <a:pPr marL="263525" indent="36830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FFFF"/>
                </a:solidFill>
                <a:latin typeface="Ahorni"/>
              </a:rPr>
              <a:t>löschen</a:t>
            </a:r>
          </a:p>
          <a:p>
            <a:pPr marL="631825" indent="-368300">
              <a:buFont typeface="Arial" panose="020B0604020202020204" pitchFamily="34" charset="0"/>
              <a:buChar char="•"/>
            </a:pPr>
            <a:r>
              <a:rPr lang="de-DE" b="1" err="1">
                <a:solidFill>
                  <a:srgbClr val="FFFFFF"/>
                </a:solidFill>
                <a:latin typeface="Ahorni"/>
              </a:rPr>
              <a:t>wasserstand</a:t>
            </a: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b="1">
              <a:solidFill>
                <a:srgbClr val="FFFFFF"/>
              </a:solidFill>
              <a:latin typeface="Ahorni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>
              <a:solidFill>
                <a:srgbClr val="FFFFF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02596B-027E-82A9-0FBE-F1B8D62D2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083" y="435858"/>
            <a:ext cx="1968829" cy="98441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5984ECD-DE03-3FBF-7976-18EE3134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385" y="2016919"/>
            <a:ext cx="7613003" cy="371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2404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theme/theme1.xml><?xml version="1.0" encoding="utf-8"?>
<a:theme xmlns:a="http://schemas.openxmlformats.org/drawingml/2006/main" name="EncaseVTI">
  <a:themeElements>
    <a:clrScheme name="Encase">
      <a:dk1>
        <a:sysClr val="windowText" lastClr="000000"/>
      </a:dk1>
      <a:lt1>
        <a:sysClr val="window" lastClr="FFFFFF"/>
      </a:lt1>
      <a:dk2>
        <a:srgbClr val="1E2121"/>
      </a:dk2>
      <a:lt2>
        <a:srgbClr val="EFECEB"/>
      </a:lt2>
      <a:accent1>
        <a:srgbClr val="717059"/>
      </a:accent1>
      <a:accent2>
        <a:srgbClr val="B9A17E"/>
      </a:accent2>
      <a:accent3>
        <a:srgbClr val="766752"/>
      </a:accent3>
      <a:accent4>
        <a:srgbClr val="A28578"/>
      </a:accent4>
      <a:accent5>
        <a:srgbClr val="6E736D"/>
      </a:accent5>
      <a:accent6>
        <a:srgbClr val="BE8366"/>
      </a:accent6>
      <a:hlink>
        <a:srgbClr val="B5714F"/>
      </a:hlink>
      <a:folHlink>
        <a:srgbClr val="7B6B4C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aseVTI" id="{C293990F-FDB3-4ED3-8175-FB79CE5A2A12}" vid="{A5662C19-271F-459F-B4ED-861A9823764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Microsoft Office PowerPoint</Application>
  <PresentationFormat>Breitbild</PresentationFormat>
  <Paragraphs>73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Aharoni</vt:lpstr>
      <vt:lpstr>Ahorni</vt:lpstr>
      <vt:lpstr>Arial</vt:lpstr>
      <vt:lpstr>Avenir Next LT Pro</vt:lpstr>
      <vt:lpstr>Avenir Next LT Pro Light</vt:lpstr>
      <vt:lpstr>EncaseVTI</vt:lpstr>
      <vt:lpstr>PowerPoint-Präsentation</vt:lpstr>
      <vt:lpstr>PowerPoint-Präsentation</vt:lpstr>
      <vt:lpstr>GRUNDIDEE </vt:lpstr>
      <vt:lpstr>GRUNDIDEE &amp; ZIELE</vt:lpstr>
      <vt:lpstr>PowerPoint-Präsentation</vt:lpstr>
      <vt:lpstr>HOME</vt:lpstr>
      <vt:lpstr>PowerPoint-Präsentation</vt:lpstr>
      <vt:lpstr>BEETE</vt:lpstr>
      <vt:lpstr>BEETE</vt:lpstr>
      <vt:lpstr>BEETE</vt:lpstr>
      <vt:lpstr>PowerPoint-Präsentation</vt:lpstr>
      <vt:lpstr>PFLANZEN</vt:lpstr>
      <vt:lpstr>PowerPoint-Präsentation</vt:lpstr>
      <vt:lpstr>BENUTZER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Terra Scape</dc:title>
  <dc:creator>LÄNGLE Jannik Eduard</dc:creator>
  <cp:lastModifiedBy>FEDELE Noah</cp:lastModifiedBy>
  <cp:revision>5</cp:revision>
  <dcterms:created xsi:type="dcterms:W3CDTF">2024-06-05T11:38:19Z</dcterms:created>
  <dcterms:modified xsi:type="dcterms:W3CDTF">2024-06-05T13:30:59Z</dcterms:modified>
</cp:coreProperties>
</file>

<file path=docProps/thumbnail.jpeg>
</file>